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72" r:id="rId4"/>
    <p:sldId id="270" r:id="rId5"/>
    <p:sldId id="269" r:id="rId6"/>
    <p:sldId id="258" r:id="rId7"/>
    <p:sldId id="259" r:id="rId8"/>
    <p:sldId id="262" r:id="rId9"/>
    <p:sldId id="263" r:id="rId10"/>
    <p:sldId id="264" r:id="rId11"/>
    <p:sldId id="271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229FDDE-95C9-45EB-ACD3-902AE1D71F1C}" type="datetimeFigureOut">
              <a:rPr lang="en-US" smtClean="0"/>
              <a:pPr/>
              <a:t>10/5/2011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56AD6F6A-E718-4912-B879-2DF6F2E7C1E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idlethink.wordpress.com/2008/08/31/indulgence-sin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buzzd.com/" TargetMode="External"/><Relationship Id="rId2" Type="http://schemas.openxmlformats.org/officeDocument/2006/relationships/hyperlink" Target="http://outside.in/rada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youtube.com/watch?v=94FePaLyPag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ikonusa.com/Nikon-Products/Photography-Accessories/Miscellaneous/25396/GP-1-GPS-Unit.html" TargetMode="External"/><Relationship Id="rId2" Type="http://schemas.openxmlformats.org/officeDocument/2006/relationships/hyperlink" Target="http://photofinder.atpinc.com/what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earth/index.html" TargetMode="External"/><Relationship Id="rId2" Type="http://schemas.openxmlformats.org/officeDocument/2006/relationships/hyperlink" Target="http://maps.google.com/maps?ct=reset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lickr.com/map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Geo-Everything Technology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Aaron Sauer and </a:t>
            </a:r>
            <a:r>
              <a:rPr lang="en-US" dirty="0" err="1" smtClean="0"/>
              <a:t>Jeong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APLNG 083T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61045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Education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Study migrations of animals, birds and epidemics</a:t>
            </a:r>
          </a:p>
          <a:p>
            <a:endParaRPr lang="en-US" dirty="0" smtClean="0"/>
          </a:p>
          <a:p>
            <a:r>
              <a:rPr lang="en-US" dirty="0" smtClean="0"/>
              <a:t>Data can include weather, population and urban development </a:t>
            </a:r>
          </a:p>
          <a:p>
            <a:endParaRPr lang="en-US" dirty="0" smtClean="0"/>
          </a:p>
          <a:p>
            <a:r>
              <a:rPr lang="en-US" dirty="0" smtClean="0"/>
              <a:t>Study and track trends/patterns </a:t>
            </a:r>
          </a:p>
          <a:p>
            <a:endParaRPr lang="en-US" dirty="0" smtClean="0"/>
          </a:p>
          <a:p>
            <a:r>
              <a:rPr lang="en-US" dirty="0" smtClean="0"/>
              <a:t>Create annotated maps and real- world locations related to works of literature</a:t>
            </a:r>
          </a:p>
          <a:p>
            <a:pPr lvl="1"/>
            <a:r>
              <a:rPr lang="en-US" dirty="0" smtClean="0">
                <a:hlinkClick r:id="rId2"/>
              </a:rPr>
              <a:t>The Travels of Marco Polo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714430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Virtual geocaching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" dirty="0" smtClean="0"/>
              <a:t>Placing media in an online </a:t>
            </a:r>
            <a:r>
              <a:rPr lang="ko" altLang="en-US" dirty="0" smtClean="0"/>
              <a:t>“</a:t>
            </a:r>
            <a:r>
              <a:rPr lang="en-US" altLang="ko" dirty="0" smtClean="0"/>
              <a:t>drop box</a:t>
            </a:r>
            <a:r>
              <a:rPr lang="ko" altLang="en-US" dirty="0" smtClean="0"/>
              <a:t>” </a:t>
            </a:r>
            <a:r>
              <a:rPr lang="en-US" altLang="ko" dirty="0" smtClean="0"/>
              <a:t>and tagging it with a specific geographic location </a:t>
            </a:r>
          </a:p>
          <a:p>
            <a:endParaRPr lang="en-US" dirty="0" smtClean="0"/>
          </a:p>
          <a:p>
            <a:r>
              <a:rPr lang="en-US" altLang="ko" b="1" dirty="0" smtClean="0"/>
              <a:t>Drop.io Location </a:t>
            </a:r>
          </a:p>
          <a:p>
            <a:pPr lvl="1"/>
            <a:r>
              <a:rPr lang="en-US" dirty="0" smtClean="0"/>
              <a:t>geocode your collection of content—“drop”</a:t>
            </a:r>
          </a:p>
          <a:p>
            <a:pPr lvl="1"/>
            <a:r>
              <a:rPr lang="en-US" dirty="0" smtClean="0"/>
              <a:t>embedded map </a:t>
            </a:r>
          </a:p>
          <a:p>
            <a:pPr lvl="1"/>
            <a:r>
              <a:rPr lang="en-US" dirty="0" smtClean="0"/>
              <a:t>use a GPS to go to coordinates and find a cache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Pros &amp; Cons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Broader access to greater amount of info (ex. field research </a:t>
            </a:r>
            <a:r>
              <a:rPr lang="en-US" dirty="0" smtClean="0"/>
              <a:t>opportunities, social networking)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Geotagging ideal for retail sites and tourism sites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Privacy issue</a:t>
            </a:r>
          </a:p>
          <a:p>
            <a:endParaRPr lang="en-US" dirty="0" smtClean="0"/>
          </a:p>
          <a:p>
            <a:r>
              <a:rPr lang="en-US" dirty="0" smtClean="0"/>
              <a:t>Data overload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What </a:t>
            </a:r>
            <a:r>
              <a:rPr lang="en-US" altLang="ko-KR" dirty="0"/>
              <a:t>would you most use the technology for? </a:t>
            </a:r>
            <a:endParaRPr lang="en-US" altLang="ko-KR" dirty="0" smtClean="0"/>
          </a:p>
          <a:p>
            <a:pPr>
              <a:buNone/>
            </a:pPr>
            <a:endParaRPr lang="en-US" altLang="ko-KR" dirty="0" smtClean="0"/>
          </a:p>
          <a:p>
            <a:r>
              <a:rPr lang="en-US" dirty="0" smtClean="0"/>
              <a:t>What did you learn today that you didn’t know before?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7664370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Geo-Everything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Everything </a:t>
            </a:r>
            <a:r>
              <a:rPr lang="en-US" dirty="0" smtClean="0"/>
              <a:t>on Earth’s surface has location—expressed in two </a:t>
            </a:r>
            <a:r>
              <a:rPr lang="en-US" dirty="0" smtClean="0"/>
              <a:t>coordinates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Easy to capture/determine exact location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Geolocation, geotagging, and location-aware devices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Geolocative data can be manipulated</a:t>
            </a:r>
          </a:p>
        </p:txBody>
      </p:sp>
    </p:spTree>
    <p:extLst>
      <p:ext uri="{BB962C8B-B14F-4D97-AF65-F5344CB8AC3E}">
        <p14:creationId xmlns="" xmlns:p14="http://schemas.microsoft.com/office/powerpoint/2010/main" val="338111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Geotagging (</a:t>
            </a:r>
            <a:r>
              <a:rPr lang="en-US" dirty="0" err="1" smtClean="0"/>
              <a:t>geolocation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Associate digital resource w/ physical </a:t>
            </a:r>
            <a:r>
              <a:rPr lang="en-US" dirty="0" smtClean="0"/>
              <a:t>location</a:t>
            </a:r>
          </a:p>
          <a:p>
            <a:endParaRPr lang="en-US" dirty="0" smtClean="0"/>
          </a:p>
          <a:p>
            <a:r>
              <a:rPr lang="en-US" dirty="0" smtClean="0"/>
              <a:t>Adding </a:t>
            </a:r>
            <a:r>
              <a:rPr lang="en-US" dirty="0" smtClean="0"/>
              <a:t>geographical meta data to photos, RSS feeds, and </a:t>
            </a:r>
            <a:r>
              <a:rPr lang="en-US" dirty="0" smtClean="0"/>
              <a:t>websites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Define coordinate, location name, etc</a:t>
            </a:r>
          </a:p>
          <a:p>
            <a:endParaRPr lang="en-US" dirty="0" smtClean="0"/>
          </a:p>
          <a:p>
            <a:r>
              <a:rPr lang="en-US" dirty="0" smtClean="0"/>
              <a:t>Refer to the location the page/photo is about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Mobile and web-based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7467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Radar</a:t>
            </a:r>
            <a:endParaRPr lang="en-US" dirty="0" smtClean="0"/>
          </a:p>
          <a:p>
            <a:pPr lvl="1"/>
            <a:r>
              <a:rPr lang="en-US" dirty="0" smtClean="0"/>
              <a:t>News, blog posts, restaurant reviews, etc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>
                <a:hlinkClick r:id="rId3"/>
              </a:rPr>
              <a:t>Buzzd</a:t>
            </a:r>
            <a:endParaRPr lang="en-US" dirty="0" smtClean="0"/>
          </a:p>
          <a:p>
            <a:pPr lvl="1"/>
            <a:r>
              <a:rPr lang="en-US" dirty="0" smtClean="0"/>
              <a:t>Local Info + user ratings and tips</a:t>
            </a:r>
          </a:p>
          <a:p>
            <a:pPr lvl="1"/>
            <a:r>
              <a:rPr lang="en-US" dirty="0" smtClean="0">
                <a:hlinkClick r:id="rId4"/>
              </a:rPr>
              <a:t>http://www.youtube.com/watch?v=94FePaLyPag</a:t>
            </a: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marL="420624" lvl="1" indent="-384048">
              <a:buSzPct val="80000"/>
              <a:buFont typeface="Wingdings 2"/>
              <a:buChar char=""/>
            </a:pPr>
            <a:r>
              <a:rPr lang="en-US" dirty="0" smtClean="0"/>
              <a:t>Trak and Twinkle—mobile Twitter clients</a:t>
            </a:r>
          </a:p>
          <a:p>
            <a:pPr lvl="1"/>
            <a:r>
              <a:rPr lang="en-US" dirty="0" smtClean="0"/>
              <a:t>Add location to tweets </a:t>
            </a:r>
          </a:p>
          <a:p>
            <a:pPr lvl="1"/>
            <a:r>
              <a:rPr lang="en-US" dirty="0" smtClean="0"/>
              <a:t>indicate friends</a:t>
            </a:r>
          </a:p>
          <a:p>
            <a:pPr lvl="1"/>
            <a:r>
              <a:rPr lang="en-US" dirty="0" smtClean="0"/>
              <a:t>Show tweets 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Cont.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Collage</a:t>
            </a:r>
          </a:p>
          <a:p>
            <a:pPr lvl="1"/>
            <a:r>
              <a:rPr lang="en-US" dirty="0" smtClean="0"/>
              <a:t>Upload geotagged photo</a:t>
            </a:r>
          </a:p>
          <a:p>
            <a:pPr lvl="1"/>
            <a:r>
              <a:rPr lang="en-US" dirty="0" smtClean="0"/>
              <a:t>Browse photos nearby or around the world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Mobile Fotos</a:t>
            </a:r>
          </a:p>
          <a:p>
            <a:pPr lvl="1"/>
            <a:r>
              <a:rPr lang="en-US" dirty="0" smtClean="0"/>
              <a:t>Flickr browser/ uploader app</a:t>
            </a:r>
          </a:p>
          <a:p>
            <a:pPr lvl="1"/>
            <a:r>
              <a:rPr lang="en-US" dirty="0" smtClean="0"/>
              <a:t>Geotag photos before upload to Flickr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Don’t have a device w/ built-in </a:t>
            </a:r>
            <a:r>
              <a:rPr lang="en-US" dirty="0"/>
              <a:t>geolocative </a:t>
            </a:r>
            <a:r>
              <a:rPr lang="en-US" dirty="0" smtClean="0"/>
              <a:t>capability?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7467600" cy="4525963"/>
          </a:xfrm>
        </p:spPr>
        <p:txBody>
          <a:bodyPr/>
          <a:lstStyle/>
          <a:p>
            <a:r>
              <a:rPr lang="en-US" dirty="0" smtClean="0"/>
              <a:t>Many other options</a:t>
            </a:r>
          </a:p>
          <a:p>
            <a:r>
              <a:rPr lang="en-US" dirty="0"/>
              <a:t>F</a:t>
            </a:r>
            <a:r>
              <a:rPr lang="en-US" dirty="0" smtClean="0"/>
              <a:t>ree </a:t>
            </a:r>
            <a:r>
              <a:rPr lang="en-US" dirty="0"/>
              <a:t>or </a:t>
            </a:r>
            <a:r>
              <a:rPr lang="en-US" dirty="0" smtClean="0"/>
              <a:t>Inexpensive </a:t>
            </a:r>
            <a:r>
              <a:rPr lang="en-US" dirty="0"/>
              <a:t>tools to capture and display geolocative data are </a:t>
            </a:r>
            <a:r>
              <a:rPr lang="en-US" dirty="0" smtClean="0"/>
              <a:t>available</a:t>
            </a:r>
          </a:p>
          <a:p>
            <a:r>
              <a:rPr lang="en-US" dirty="0"/>
              <a:t>Photo Finder by ATP </a:t>
            </a:r>
            <a:r>
              <a:rPr lang="en-US" dirty="0" smtClean="0"/>
              <a:t>Electronics</a:t>
            </a:r>
          </a:p>
          <a:p>
            <a:r>
              <a:rPr lang="en-US" dirty="0"/>
              <a:t>Nikon </a:t>
            </a:r>
            <a:r>
              <a:rPr lang="en-US" dirty="0" smtClean="0"/>
              <a:t>GP-1</a:t>
            </a:r>
          </a:p>
          <a:p>
            <a:r>
              <a:rPr lang="en-US" dirty="0" smtClean="0"/>
              <a:t>Google Maps</a:t>
            </a:r>
          </a:p>
          <a:p>
            <a:r>
              <a:rPr lang="en-US" dirty="0" smtClean="0"/>
              <a:t>Google Earth</a:t>
            </a:r>
          </a:p>
          <a:p>
            <a:r>
              <a:rPr lang="en-US" dirty="0" smtClean="0"/>
              <a:t>Flickr Maps 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834778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Photo </a:t>
            </a:r>
            <a:r>
              <a:rPr lang="en-US" dirty="0"/>
              <a:t>Finder by ATP </a:t>
            </a:r>
            <a:r>
              <a:rPr lang="en-US" dirty="0" smtClean="0"/>
              <a:t>Electronics and </a:t>
            </a:r>
            <a:r>
              <a:rPr lang="en-US" dirty="0"/>
              <a:t>Nikon GP-1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</a:t>
            </a:r>
            <a:r>
              <a:rPr lang="en-US" dirty="0" smtClean="0"/>
              <a:t>apture </a:t>
            </a:r>
            <a:r>
              <a:rPr lang="en-US" dirty="0"/>
              <a:t>GPS data and synchronize it to a camera’s data card to </a:t>
            </a:r>
            <a:r>
              <a:rPr lang="en-US" dirty="0" err="1"/>
              <a:t>geotag</a:t>
            </a:r>
            <a:r>
              <a:rPr lang="en-US" dirty="0"/>
              <a:t> the photos automatically. </a:t>
            </a:r>
            <a:endParaRPr lang="en-US" dirty="0" smtClean="0"/>
          </a:p>
          <a:p>
            <a:r>
              <a:rPr lang="en-US" dirty="0" smtClean="0"/>
              <a:t>Won’t have to think where you took the picture</a:t>
            </a:r>
          </a:p>
          <a:p>
            <a:r>
              <a:rPr lang="en-US" dirty="0"/>
              <a:t>T</a:t>
            </a:r>
            <a:r>
              <a:rPr lang="en-US" dirty="0" smtClean="0"/>
              <a:t>rack </a:t>
            </a:r>
            <a:r>
              <a:rPr lang="en-US" dirty="0"/>
              <a:t>the exact location and time of where your pictures were </a:t>
            </a:r>
            <a:r>
              <a:rPr lang="en-US" dirty="0" smtClean="0"/>
              <a:t>taken</a:t>
            </a:r>
          </a:p>
          <a:p>
            <a:r>
              <a:rPr lang="en-US" dirty="0" smtClean="0">
                <a:hlinkClick r:id="rId2"/>
              </a:rPr>
              <a:t>Photo Finder 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Nikon GP-1</a:t>
            </a: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21529390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Google Maps and Google Earth 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               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Who has used Google Maps and/or Google Earth? </a:t>
            </a:r>
          </a:p>
          <a:p>
            <a:r>
              <a:rPr lang="en-US" dirty="0" smtClean="0"/>
              <a:t>Anywhere in the world</a:t>
            </a:r>
          </a:p>
          <a:p>
            <a:r>
              <a:rPr lang="en-US" dirty="0" smtClean="0">
                <a:hlinkClick r:id="rId2"/>
              </a:rPr>
              <a:t>Google Maps </a:t>
            </a:r>
            <a:r>
              <a:rPr lang="en-US" dirty="0" smtClean="0"/>
              <a:t> </a:t>
            </a:r>
          </a:p>
          <a:p>
            <a:pPr marL="36576" indent="0">
              <a:buNone/>
            </a:pPr>
            <a:r>
              <a:rPr lang="en-US" dirty="0" smtClean="0"/>
              <a:t>  - iPhone </a:t>
            </a:r>
          </a:p>
          <a:p>
            <a:pPr marL="36576" indent="0">
              <a:buNone/>
            </a:pPr>
            <a:r>
              <a:rPr lang="en-US" dirty="0" smtClean="0"/>
              <a:t>  -Labeling Streets, Neighborhoods, Buildings </a:t>
            </a:r>
          </a:p>
          <a:p>
            <a:r>
              <a:rPr lang="en-US" dirty="0" smtClean="0">
                <a:hlinkClick r:id="rId3"/>
              </a:rPr>
              <a:t>Google Earth </a:t>
            </a:r>
            <a:r>
              <a:rPr lang="en-US" dirty="0" smtClean="0"/>
              <a:t>- satellite </a:t>
            </a:r>
            <a:r>
              <a:rPr lang="en-US" dirty="0"/>
              <a:t>imagery, </a:t>
            </a:r>
            <a:r>
              <a:rPr lang="en-US" i="1" dirty="0"/>
              <a:t>maps</a:t>
            </a:r>
            <a:r>
              <a:rPr lang="en-US" dirty="0"/>
              <a:t>, terrain, 3D </a:t>
            </a:r>
            <a:r>
              <a:rPr lang="en-US" dirty="0" smtClean="0"/>
              <a:t>buildings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8576602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ko-KR" dirty="0"/>
              <a:t>Flickr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V</a:t>
            </a:r>
            <a:r>
              <a:rPr lang="en-US" dirty="0" smtClean="0"/>
              <a:t>iewers </a:t>
            </a:r>
            <a:r>
              <a:rPr lang="en-US" dirty="0"/>
              <a:t>can see at a glance what tags are currently being applied in a given </a:t>
            </a:r>
            <a:r>
              <a:rPr lang="en-US" dirty="0" smtClean="0"/>
              <a:t>region.</a:t>
            </a:r>
          </a:p>
          <a:p>
            <a:endParaRPr lang="en-US" dirty="0" smtClean="0"/>
          </a:p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www.flickr.com/map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Search anything you want</a:t>
            </a:r>
          </a:p>
          <a:p>
            <a:endParaRPr lang="en-US" dirty="0" smtClean="0"/>
          </a:p>
          <a:p>
            <a:r>
              <a:rPr lang="en-US" dirty="0" smtClean="0"/>
              <a:t>Pictures from all over the world uploaded to Flickr </a:t>
            </a:r>
          </a:p>
        </p:txBody>
      </p:sp>
    </p:spTree>
    <p:extLst>
      <p:ext uri="{BB962C8B-B14F-4D97-AF65-F5344CB8AC3E}">
        <p14:creationId xmlns="" xmlns:p14="http://schemas.microsoft.com/office/powerpoint/2010/main" val="3238089811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1497</TotalTime>
  <Words>425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Technic</vt:lpstr>
      <vt:lpstr>Geo-Everything Technology </vt:lpstr>
      <vt:lpstr>Geo-Everything </vt:lpstr>
      <vt:lpstr>Geotagging (geolocation)</vt:lpstr>
      <vt:lpstr>Mobile and web-based services</vt:lpstr>
      <vt:lpstr>Cont. </vt:lpstr>
      <vt:lpstr>Don’t have a device w/ built-in geolocative capability?</vt:lpstr>
      <vt:lpstr> Photo Finder by ATP Electronics and Nikon GP-1 </vt:lpstr>
      <vt:lpstr>  Google Maps and Google Earth                   </vt:lpstr>
      <vt:lpstr>Flickr Maps</vt:lpstr>
      <vt:lpstr>Education </vt:lpstr>
      <vt:lpstr>Virtual geocaching</vt:lpstr>
      <vt:lpstr> Pros &amp; Cons</vt:lpstr>
      <vt:lpstr>Questions </vt:lpstr>
    </vt:vector>
  </TitlesOfParts>
  <Company>The Pennsylvania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Sauer</dc:creator>
  <cp:lastModifiedBy>Jeong</cp:lastModifiedBy>
  <cp:revision>74</cp:revision>
  <dcterms:created xsi:type="dcterms:W3CDTF">2011-10-03T20:20:01Z</dcterms:created>
  <dcterms:modified xsi:type="dcterms:W3CDTF">2011-10-06T02:10:13Z</dcterms:modified>
</cp:coreProperties>
</file>